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2" r:id="rId2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66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98C5-7D6A-48F9-8CA4-D6B72A9B2ED8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185D0-2E8E-4F1F-9D08-91689BEE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524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98C5-7D6A-48F9-8CA4-D6B72A9B2ED8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185D0-2E8E-4F1F-9D08-91689BEE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20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98C5-7D6A-48F9-8CA4-D6B72A9B2ED8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185D0-2E8E-4F1F-9D08-91689BEE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03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98C5-7D6A-48F9-8CA4-D6B72A9B2ED8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185D0-2E8E-4F1F-9D08-91689BEE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641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98C5-7D6A-48F9-8CA4-D6B72A9B2ED8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185D0-2E8E-4F1F-9D08-91689BEE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85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98C5-7D6A-48F9-8CA4-D6B72A9B2ED8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185D0-2E8E-4F1F-9D08-91689BEE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14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98C5-7D6A-48F9-8CA4-D6B72A9B2ED8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185D0-2E8E-4F1F-9D08-91689BEE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85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98C5-7D6A-48F9-8CA4-D6B72A9B2ED8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185D0-2E8E-4F1F-9D08-91689BEE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964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98C5-7D6A-48F9-8CA4-D6B72A9B2ED8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185D0-2E8E-4F1F-9D08-91689BEE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789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98C5-7D6A-48F9-8CA4-D6B72A9B2ED8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185D0-2E8E-4F1F-9D08-91689BEE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30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998C5-7D6A-48F9-8CA4-D6B72A9B2ED8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185D0-2E8E-4F1F-9D08-91689BEE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4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998C5-7D6A-48F9-8CA4-D6B72A9B2ED8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185D0-2E8E-4F1F-9D08-91689BEE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4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ABF2B743-E0C7-4F2B-87D8-19C841E411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82F891-007D-4E65-9F59-0E4AFF13AA47}"/>
              </a:ext>
            </a:extLst>
          </p:cNvPr>
          <p:cNvSpPr txBox="1"/>
          <p:nvPr/>
        </p:nvSpPr>
        <p:spPr>
          <a:xfrm>
            <a:off x="420499" y="2023433"/>
            <a:ext cx="36566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KG I Need A Font" panose="02000000000000000000" pitchFamily="2" charset="0"/>
                <a:ea typeface="BabblingBentley" panose="02000603000000000000" pitchFamily="2" charset="0"/>
                <a:cs typeface="Times New Roman" panose="02020603050405020304" pitchFamily="18" charset="0"/>
              </a:rPr>
              <a:t>Please color the boxes as you complete each activity. </a:t>
            </a:r>
          </a:p>
          <a:p>
            <a:pPr algn="ctr"/>
            <a:r>
              <a:rPr lang="en-US" sz="1400" b="1" dirty="0">
                <a:latin typeface="KG I Need A Font" panose="02000000000000000000" pitchFamily="2" charset="0"/>
                <a:ea typeface="BabblingBentley" panose="02000603000000000000" pitchFamily="2" charset="0"/>
                <a:cs typeface="Times New Roman" panose="02020603050405020304" pitchFamily="18" charset="0"/>
              </a:rPr>
              <a:t>Don’t forget to read </a:t>
            </a:r>
            <a:r>
              <a:rPr lang="en-US" sz="1400" b="1">
                <a:latin typeface="KG I Need A Font" panose="02000000000000000000" pitchFamily="2" charset="0"/>
                <a:ea typeface="BabblingBentley" panose="02000603000000000000" pitchFamily="2" charset="0"/>
                <a:cs typeface="Times New Roman" panose="02020603050405020304" pitchFamily="18" charset="0"/>
              </a:rPr>
              <a:t>for 20 </a:t>
            </a:r>
            <a:r>
              <a:rPr lang="en-US" sz="1400" b="1" dirty="0">
                <a:latin typeface="KG I Need A Font" panose="02000000000000000000" pitchFamily="2" charset="0"/>
                <a:ea typeface="BabblingBentley" panose="02000603000000000000" pitchFamily="2" charset="0"/>
                <a:cs typeface="Times New Roman" panose="02020603050405020304" pitchFamily="18" charset="0"/>
              </a:rPr>
              <a:t>minutes every night!</a:t>
            </a:r>
            <a:endParaRPr lang="en-US" sz="1200" b="1" dirty="0">
              <a:latin typeface="KG I Need A Font" panose="02000000000000000000" pitchFamily="2" charset="0"/>
              <a:ea typeface="BabblingBentley" panose="02000603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6033D0-F899-46F8-BADD-E3FC8705B800}"/>
              </a:ext>
            </a:extLst>
          </p:cNvPr>
          <p:cNvSpPr txBox="1"/>
          <p:nvPr/>
        </p:nvSpPr>
        <p:spPr>
          <a:xfrm>
            <a:off x="7968387" y="3046612"/>
            <a:ext cx="1762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Write a list of words from the “_</a:t>
            </a:r>
            <a:r>
              <a:rPr lang="en-US" sz="1200" dirty="0" err="1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” family.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67D22D-15EB-4046-B672-0FDBEC4988CA}"/>
              </a:ext>
            </a:extLst>
          </p:cNvPr>
          <p:cNvSpPr txBox="1"/>
          <p:nvPr/>
        </p:nvSpPr>
        <p:spPr>
          <a:xfrm>
            <a:off x="517773" y="3045826"/>
            <a:ext cx="1762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Do you like rainy days? Why or why not? Write to explain.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F58601-B7CC-4961-864F-D3922C6771B8}"/>
              </a:ext>
            </a:extLst>
          </p:cNvPr>
          <p:cNvSpPr txBox="1"/>
          <p:nvPr/>
        </p:nvSpPr>
        <p:spPr>
          <a:xfrm>
            <a:off x="2245259" y="3064258"/>
            <a:ext cx="19231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Write a subtraction sentence </a:t>
            </a:r>
          </a:p>
          <a:p>
            <a:pPr algn="ctr"/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(i.e.: </a:t>
            </a:r>
            <a:r>
              <a:rPr lang="en-US" sz="1200" dirty="0">
                <a:highlight>
                  <a:srgbClr val="D3D3D3"/>
                </a:highlight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5 - 2 = 3</a:t>
            </a:r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).  Draw objects to represent.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80FE08-23FB-4888-9C32-DA0FB20F191C}"/>
              </a:ext>
            </a:extLst>
          </p:cNvPr>
          <p:cNvSpPr txBox="1"/>
          <p:nvPr/>
        </p:nvSpPr>
        <p:spPr>
          <a:xfrm>
            <a:off x="4186109" y="3064256"/>
            <a:ext cx="1762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 Write to describe a bunny. Illustrate.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724402-3A46-4AF5-90DE-53F25354E985}"/>
              </a:ext>
            </a:extLst>
          </p:cNvPr>
          <p:cNvSpPr txBox="1"/>
          <p:nvPr/>
        </p:nvSpPr>
        <p:spPr>
          <a:xfrm>
            <a:off x="6043423" y="3054730"/>
            <a:ext cx="1762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Write all the words you can think that end with “g”.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8D6F7D-6BE0-411E-B2AA-55A6E928FA66}"/>
              </a:ext>
            </a:extLst>
          </p:cNvPr>
          <p:cNvSpPr txBox="1"/>
          <p:nvPr/>
        </p:nvSpPr>
        <p:spPr>
          <a:xfrm>
            <a:off x="8013360" y="4144348"/>
            <a:ext cx="1762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Write a list of things you can reduce.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9B1074-81A2-41B1-A5B8-10A03CFBCB0B}"/>
              </a:ext>
            </a:extLst>
          </p:cNvPr>
          <p:cNvSpPr txBox="1"/>
          <p:nvPr/>
        </p:nvSpPr>
        <p:spPr>
          <a:xfrm>
            <a:off x="562746" y="4153087"/>
            <a:ext cx="1762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Draw a colorful garden. Label your picture.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013D4B-844E-4D00-BEB8-96DFA8A7B0DF}"/>
              </a:ext>
            </a:extLst>
          </p:cNvPr>
          <p:cNvSpPr txBox="1"/>
          <p:nvPr/>
        </p:nvSpPr>
        <p:spPr>
          <a:xfrm>
            <a:off x="2382966" y="4162611"/>
            <a:ext cx="1762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Write a list of things you would like to plant in your garden.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184D0B-623B-4DE2-9FC7-54AA80F62C36}"/>
              </a:ext>
            </a:extLst>
          </p:cNvPr>
          <p:cNvSpPr txBox="1"/>
          <p:nvPr/>
        </p:nvSpPr>
        <p:spPr>
          <a:xfrm>
            <a:off x="562745" y="5313834"/>
            <a:ext cx="1762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Write a list of things you can recycle.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068E47-EA8D-4F72-A54E-296B91726E7B}"/>
              </a:ext>
            </a:extLst>
          </p:cNvPr>
          <p:cNvSpPr txBox="1"/>
          <p:nvPr/>
        </p:nvSpPr>
        <p:spPr>
          <a:xfrm>
            <a:off x="6184652" y="4161991"/>
            <a:ext cx="1762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Write a list of things you can reuse.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1E74FDA-42CE-437C-A372-9C5F3CC5FAEB}"/>
              </a:ext>
            </a:extLst>
          </p:cNvPr>
          <p:cNvSpPr txBox="1"/>
          <p:nvPr/>
        </p:nvSpPr>
        <p:spPr>
          <a:xfrm>
            <a:off x="506201" y="6427666"/>
            <a:ext cx="1762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Write a list of things that grow on trees.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32A992-4CDB-45B5-84EC-50B5A9F4EBFD}"/>
              </a:ext>
            </a:extLst>
          </p:cNvPr>
          <p:cNvSpPr txBox="1"/>
          <p:nvPr/>
        </p:nvSpPr>
        <p:spPr>
          <a:xfrm>
            <a:off x="4328750" y="5290752"/>
            <a:ext cx="1762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Draw the Earth. Write what you can do to help our planet.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7EF66B-F1F1-4BA1-9560-7055B8C7F8FA}"/>
              </a:ext>
            </a:extLst>
          </p:cNvPr>
          <p:cNvSpPr txBox="1"/>
          <p:nvPr/>
        </p:nvSpPr>
        <p:spPr>
          <a:xfrm>
            <a:off x="6097374" y="6420329"/>
            <a:ext cx="17627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What is your favorite thing about trees? Write and illustrate.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A19D3B-344E-40CF-AB60-F683D239E63A}"/>
              </a:ext>
            </a:extLst>
          </p:cNvPr>
          <p:cNvSpPr txBox="1"/>
          <p:nvPr/>
        </p:nvSpPr>
        <p:spPr>
          <a:xfrm>
            <a:off x="2475858" y="6403192"/>
            <a:ext cx="1762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How can you help trees? Write and illustrate.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5ED5CB-BF7E-4A3D-ACB7-100CFD598D68}"/>
              </a:ext>
            </a:extLst>
          </p:cNvPr>
          <p:cNvSpPr txBox="1"/>
          <p:nvPr/>
        </p:nvSpPr>
        <p:spPr>
          <a:xfrm>
            <a:off x="2487428" y="5279983"/>
            <a:ext cx="1589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How can you save electricity?  Write and illustrate.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2CACDE-73B4-45EA-8B91-ADAAA084222A}"/>
              </a:ext>
            </a:extLst>
          </p:cNvPr>
          <p:cNvSpPr txBox="1"/>
          <p:nvPr/>
        </p:nvSpPr>
        <p:spPr>
          <a:xfrm>
            <a:off x="4267307" y="6420329"/>
            <a:ext cx="17627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Draw and write about something you wish it would grow on trees (use your imagination).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E423F2A-33D5-43A6-95AF-93ED67D17951}"/>
              </a:ext>
            </a:extLst>
          </p:cNvPr>
          <p:cNvSpPr txBox="1"/>
          <p:nvPr/>
        </p:nvSpPr>
        <p:spPr>
          <a:xfrm>
            <a:off x="7821044" y="5227337"/>
            <a:ext cx="19100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Write a subtraction sentence </a:t>
            </a:r>
          </a:p>
          <a:p>
            <a:pPr algn="ctr"/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(i.e.: </a:t>
            </a:r>
            <a:r>
              <a:rPr lang="en-US" sz="1200" dirty="0">
                <a:highlight>
                  <a:srgbClr val="D3D3D3"/>
                </a:highlight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5 - 2 = 3</a:t>
            </a:r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).  Draw objects to represent.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7EED887-AB3B-4BD2-B890-C9CC625B99BF}"/>
              </a:ext>
            </a:extLst>
          </p:cNvPr>
          <p:cNvSpPr txBox="1"/>
          <p:nvPr/>
        </p:nvSpPr>
        <p:spPr>
          <a:xfrm>
            <a:off x="4237924" y="1931052"/>
            <a:ext cx="1762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Write a joke, or something funny.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7AB925D-7C73-448B-A6C3-2DE545AD09FD}"/>
              </a:ext>
            </a:extLst>
          </p:cNvPr>
          <p:cNvSpPr txBox="1"/>
          <p:nvPr/>
        </p:nvSpPr>
        <p:spPr>
          <a:xfrm>
            <a:off x="6134344" y="1940576"/>
            <a:ext cx="17627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What is your favorite thing to do when it rains? Write and illustrate.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DE2B0FE-7076-456D-8420-005E5C18DB4C}"/>
              </a:ext>
            </a:extLst>
          </p:cNvPr>
          <p:cNvSpPr txBox="1"/>
          <p:nvPr/>
        </p:nvSpPr>
        <p:spPr>
          <a:xfrm>
            <a:off x="7931932" y="1922933"/>
            <a:ext cx="1762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Why is rain important? Write to explain.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76C6F3C-A577-47CD-8583-C870891B5C94}"/>
              </a:ext>
            </a:extLst>
          </p:cNvPr>
          <p:cNvSpPr txBox="1"/>
          <p:nvPr/>
        </p:nvSpPr>
        <p:spPr>
          <a:xfrm>
            <a:off x="4296510" y="4179755"/>
            <a:ext cx="1762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Circle all the sight words you know in a newspaper or magazine.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B867FB0-095F-443C-8E63-00280C7FCD4A}"/>
              </a:ext>
            </a:extLst>
          </p:cNvPr>
          <p:cNvSpPr txBox="1"/>
          <p:nvPr/>
        </p:nvSpPr>
        <p:spPr>
          <a:xfrm>
            <a:off x="6075148" y="5287956"/>
            <a:ext cx="1762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Write 3 sentences using sight words.</a:t>
            </a:r>
          </a:p>
        </p:txBody>
      </p:sp>
    </p:spTree>
    <p:extLst>
      <p:ext uri="{BB962C8B-B14F-4D97-AF65-F5344CB8AC3E}">
        <p14:creationId xmlns:p14="http://schemas.microsoft.com/office/powerpoint/2010/main" val="3294109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6412</TotalTime>
  <Words>290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KG I Need A Font</vt:lpstr>
      <vt:lpstr>KG Miss Kindy Chunky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Marta Almiron</dc:creator>
  <cp:lastModifiedBy>Courtney</cp:lastModifiedBy>
  <cp:revision>193</cp:revision>
  <dcterms:created xsi:type="dcterms:W3CDTF">2015-07-18T21:22:09Z</dcterms:created>
  <dcterms:modified xsi:type="dcterms:W3CDTF">2020-03-18T19:50:32Z</dcterms:modified>
</cp:coreProperties>
</file>